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59" r:id="rId3"/>
    <p:sldId id="258" r:id="rId4"/>
    <p:sldId id="276" r:id="rId5"/>
    <p:sldId id="285" r:id="rId6"/>
    <p:sldId id="286" r:id="rId7"/>
  </p:sldIdLst>
  <p:sldSz cx="9144000" cy="5143500" type="screen16x9"/>
  <p:notesSz cx="6858000" cy="9144000"/>
  <p:embeddedFontLst>
    <p:embeddedFont>
      <p:font typeface="Lato" panose="020B0604020202020204" charset="0"/>
      <p:regular r:id="rId9"/>
      <p:bold r:id="rId10"/>
      <p:italic r:id="rId11"/>
      <p:boldItalic r:id="rId12"/>
    </p:embeddedFont>
    <p:embeddedFont>
      <p:font typeface="Montserrat Black" panose="020B0604020202020204" charset="0"/>
      <p:bold r:id="rId13"/>
      <p:boldItalic r:id="rId14"/>
    </p:embeddedFont>
    <p:embeddedFont>
      <p:font typeface="Montserrat ExtraBold" panose="020B0604020202020204" charset="0"/>
      <p:bold r:id="rId15"/>
      <p:boldItalic r:id="rId16"/>
    </p:embeddedFont>
    <p:embeddedFont>
      <p:font typeface="Roboto Condensed Light" panose="020B0604020202020204" charset="0"/>
      <p:regular r:id="rId17"/>
      <p:bold r:id="rId18"/>
      <p:italic r:id="rId19"/>
      <p:boldItalic r:id="rId20"/>
    </p:embeddedFont>
    <p:embeddedFont>
      <p:font typeface="Staatliches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ana Agafonova" initials="YA" lastIdx="1" clrIdx="0">
    <p:extLst>
      <p:ext uri="{19B8F6BF-5375-455C-9EA6-DF929625EA0E}">
        <p15:presenceInfo xmlns:p15="http://schemas.microsoft.com/office/powerpoint/2012/main" userId="Yoana Agafono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EF1F5D-6892-4094-82FB-1892081A3272}">
  <a:tblStyle styleId="{D6EF1F5D-6892-4094-82FB-1892081A32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6eeeb0b851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6eeeb0b851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">
    <p:bg>
      <p:bgPr>
        <a:solidFill>
          <a:srgbClr val="FFFFFF"/>
        </a:soli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2"/>
          <p:cNvSpPr txBox="1">
            <a:spLocks noGrp="1"/>
          </p:cNvSpPr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27" name="Google Shape;1427;p32"/>
          <p:cNvSpPr/>
          <p:nvPr/>
        </p:nvSpPr>
        <p:spPr>
          <a:xfrm rot="9432608">
            <a:off x="7960777" y="-398872"/>
            <a:ext cx="938669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2"/>
          <p:cNvSpPr/>
          <p:nvPr/>
        </p:nvSpPr>
        <p:spPr>
          <a:xfrm rot="9432653">
            <a:off x="7848993" y="-97641"/>
            <a:ext cx="2075495" cy="1081190"/>
          </a:xfrm>
          <a:custGeom>
            <a:avLst/>
            <a:gdLst/>
            <a:ahLst/>
            <a:cxnLst/>
            <a:rect l="l" t="t" r="r" b="b"/>
            <a:pathLst>
              <a:path w="10602" h="11832" extrusionOk="0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32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30" name="Google Shape;1430;p32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1" name="Google Shape;1431;p32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32" name="Google Shape;1432;p32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2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4" name="Google Shape;1434;p32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35" name="Google Shape;1435;p32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32"/>
          <p:cNvSpPr txBox="1">
            <a:spLocks noGrp="1"/>
          </p:cNvSpPr>
          <p:nvPr>
            <p:ph type="title" idx="2" hasCustomPrompt="1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8" name="Google Shape;1438;p32"/>
          <p:cNvSpPr txBox="1">
            <a:spLocks noGrp="1"/>
          </p:cNvSpPr>
          <p:nvPr>
            <p:ph type="title" idx="3" hasCustomPrompt="1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 idx="4" hasCustomPrompt="1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0" name="Google Shape;1440;p32"/>
          <p:cNvSpPr txBox="1">
            <a:spLocks noGrp="1"/>
          </p:cNvSpPr>
          <p:nvPr>
            <p:ph type="title" idx="5" hasCustomPrompt="1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1" name="Google Shape;1441;p32"/>
          <p:cNvSpPr txBox="1">
            <a:spLocks noGrp="1"/>
          </p:cNvSpPr>
          <p:nvPr>
            <p:ph type="subTitle" idx="1"/>
          </p:nvPr>
        </p:nvSpPr>
        <p:spPr>
          <a:xfrm>
            <a:off x="896185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2" name="Google Shape;1442;p32"/>
          <p:cNvSpPr txBox="1">
            <a:spLocks noGrp="1"/>
          </p:cNvSpPr>
          <p:nvPr>
            <p:ph type="subTitle" idx="6"/>
          </p:nvPr>
        </p:nvSpPr>
        <p:spPr>
          <a:xfrm>
            <a:off x="27263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3" name="Google Shape;1443;p32"/>
          <p:cNvSpPr txBox="1">
            <a:spLocks noGrp="1"/>
          </p:cNvSpPr>
          <p:nvPr>
            <p:ph type="subTitle" idx="7"/>
          </p:nvPr>
        </p:nvSpPr>
        <p:spPr>
          <a:xfrm>
            <a:off x="4581958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4" name="Google Shape;1444;p32"/>
          <p:cNvSpPr txBox="1">
            <a:spLocks noGrp="1"/>
          </p:cNvSpPr>
          <p:nvPr>
            <p:ph type="subTitle" idx="8"/>
          </p:nvPr>
        </p:nvSpPr>
        <p:spPr>
          <a:xfrm>
            <a:off x="6426459" y="2536509"/>
            <a:ext cx="1828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45" name="Google Shape;1445;p32"/>
          <p:cNvSpPr txBox="1">
            <a:spLocks noGrp="1"/>
          </p:cNvSpPr>
          <p:nvPr>
            <p:ph type="subTitle" idx="9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6" name="Google Shape;1446;p32"/>
          <p:cNvSpPr txBox="1">
            <a:spLocks noGrp="1"/>
          </p:cNvSpPr>
          <p:nvPr>
            <p:ph type="subTitle" idx="13"/>
          </p:nvPr>
        </p:nvSpPr>
        <p:spPr>
          <a:xfrm>
            <a:off x="27721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32"/>
          <p:cNvSpPr txBox="1">
            <a:spLocks noGrp="1"/>
          </p:cNvSpPr>
          <p:nvPr>
            <p:ph type="subTitle" idx="14"/>
          </p:nvPr>
        </p:nvSpPr>
        <p:spPr>
          <a:xfrm>
            <a:off x="4627708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8" name="Google Shape;1448;p32"/>
          <p:cNvSpPr txBox="1">
            <a:spLocks noGrp="1"/>
          </p:cNvSpPr>
          <p:nvPr>
            <p:ph type="subTitle" idx="15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449" name="Google Shape;14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78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585276" y="529286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dirty="0"/>
              <a:t>Team Immortals</a:t>
            </a:r>
            <a:endParaRPr sz="6200" dirty="0"/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3654399" y="2689445"/>
            <a:ext cx="2547224" cy="506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Fire Department Project</a:t>
            </a:r>
            <a:endParaRPr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1456129" y="367312"/>
            <a:ext cx="6485238" cy="592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Our team</a:t>
            </a:r>
            <a:endParaRPr sz="4000" dirty="0"/>
          </a:p>
        </p:txBody>
      </p:sp>
      <p:pic>
        <p:nvPicPr>
          <p:cNvPr id="12" name="Picture 10" descr="Може да бъде изображение с Карина Тангарджиева, hair и outerwear">
            <a:extLst>
              <a:ext uri="{FF2B5EF4-FFF2-40B4-BE49-F238E27FC236}">
                <a16:creationId xmlns:a16="http://schemas.microsoft.com/office/drawing/2014/main" id="{522402A8-4DAB-4AE2-82A5-4AB3CD06F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r="18519" b="1237"/>
          <a:stretch/>
        </p:blipFill>
        <p:spPr bwMode="auto">
          <a:xfrm>
            <a:off x="318173" y="1071974"/>
            <a:ext cx="1990983" cy="299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D5AD1-5DF0-4757-BABC-6F8A88F1C6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33" t="163" r="15639"/>
          <a:stretch/>
        </p:blipFill>
        <p:spPr>
          <a:xfrm>
            <a:off x="2567108" y="1071974"/>
            <a:ext cx="2043818" cy="2999554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1E04A87-40D6-4B83-81B2-626201F01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6" b="15129"/>
          <a:stretch/>
        </p:blipFill>
        <p:spPr bwMode="auto">
          <a:xfrm>
            <a:off x="4874425" y="1071973"/>
            <a:ext cx="1890890" cy="2999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7BD98C3-104C-48DC-8C81-A4B536D1C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3161" r="10551"/>
          <a:stretch/>
        </p:blipFill>
        <p:spPr bwMode="auto">
          <a:xfrm>
            <a:off x="7089085" y="1071973"/>
            <a:ext cx="1776616" cy="299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175BD8-BFC8-4484-B746-9B3A8757A7B0}"/>
              </a:ext>
            </a:extLst>
          </p:cNvPr>
          <p:cNvSpPr/>
          <p:nvPr/>
        </p:nvSpPr>
        <p:spPr>
          <a:xfrm>
            <a:off x="318173" y="4197825"/>
            <a:ext cx="1990982" cy="47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Karina Tangardzhieva IX 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63ECFCC-383D-4ACD-89D5-DC57E8046BFC}"/>
              </a:ext>
            </a:extLst>
          </p:cNvPr>
          <p:cNvSpPr/>
          <p:nvPr/>
        </p:nvSpPr>
        <p:spPr>
          <a:xfrm>
            <a:off x="2562740" y="4216056"/>
            <a:ext cx="2048186" cy="47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Yoana Agafonova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IX v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29E331-740B-4757-9BEC-39D21369F7EF}"/>
              </a:ext>
            </a:extLst>
          </p:cNvPr>
          <p:cNvSpPr/>
          <p:nvPr/>
        </p:nvSpPr>
        <p:spPr>
          <a:xfrm>
            <a:off x="4869987" y="4197825"/>
            <a:ext cx="1894932" cy="47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Lubomir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Bozukov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IX 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DB584B-DFAA-4273-B131-7CDD52DBF047}"/>
              </a:ext>
            </a:extLst>
          </p:cNvPr>
          <p:cNvSpPr/>
          <p:nvPr/>
        </p:nvSpPr>
        <p:spPr>
          <a:xfrm>
            <a:off x="7089084" y="4183831"/>
            <a:ext cx="1780414" cy="473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Yoan</a:t>
            </a:r>
            <a:r>
              <a:rPr lang="en-US" dirty="0">
                <a:solidFill>
                  <a:schemeClr val="tx1"/>
                </a:solidFill>
              </a:rPr>
              <a:t> Dimitrov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IX 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319489" y="256739"/>
            <a:ext cx="7315200" cy="752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Stages of realization</a:t>
            </a:r>
            <a:endParaRPr sz="4000"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6772720" y="1871932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934583" y="1949072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1300950" y="2009350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3783483" y="3149094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Working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1000130" y="3149094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Discussion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6639781" y="3149094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Presenting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3920583" y="2285451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6781039" y="2297401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1137230" y="2229424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58"/>
          <p:cNvSpPr txBox="1">
            <a:spLocks noGrp="1"/>
          </p:cNvSpPr>
          <p:nvPr>
            <p:ph type="title"/>
          </p:nvPr>
        </p:nvSpPr>
        <p:spPr>
          <a:xfrm>
            <a:off x="242371" y="32758"/>
            <a:ext cx="729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Used technologies </a:t>
            </a:r>
            <a:endParaRPr sz="4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04" name="Google Shape;2304;p58"/>
          <p:cNvSpPr txBox="1">
            <a:spLocks noGrp="1"/>
          </p:cNvSpPr>
          <p:nvPr>
            <p:ph type="title" idx="2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5" name="Google Shape;2305;p58"/>
          <p:cNvSpPr txBox="1">
            <a:spLocks noGrp="1"/>
          </p:cNvSpPr>
          <p:nvPr>
            <p:ph type="title" idx="3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06" name="Google Shape;2306;p58"/>
          <p:cNvSpPr txBox="1">
            <a:spLocks noGrp="1"/>
          </p:cNvSpPr>
          <p:nvPr>
            <p:ph type="title" idx="4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4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11" name="Google Shape;2311;p58"/>
          <p:cNvSpPr txBox="1">
            <a:spLocks noGrp="1"/>
          </p:cNvSpPr>
          <p:nvPr>
            <p:ph type="title" idx="5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4053977D-5FF2-409A-94E1-00D84DD83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229" y="3365514"/>
            <a:ext cx="2869472" cy="1577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Microsoft Teams - Wikipedia">
            <a:extLst>
              <a:ext uri="{FF2B5EF4-FFF2-40B4-BE49-F238E27FC236}">
                <a16:creationId xmlns:a16="http://schemas.microsoft.com/office/drawing/2014/main" id="{9DB88580-FC1A-4DB3-B858-1BB86074B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7" y="950581"/>
            <a:ext cx="1477051" cy="137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Microsoft Word - Wikipedia">
            <a:extLst>
              <a:ext uri="{FF2B5EF4-FFF2-40B4-BE49-F238E27FC236}">
                <a16:creationId xmlns:a16="http://schemas.microsoft.com/office/drawing/2014/main" id="{5FD6D435-D033-42F2-8AB0-326AF7AB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1" y="2927308"/>
            <a:ext cx="1518701" cy="140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 descr="Microsoft PowerPoint - Wikipedia">
            <a:extLst>
              <a:ext uri="{FF2B5EF4-FFF2-40B4-BE49-F238E27FC236}">
                <a16:creationId xmlns:a16="http://schemas.microsoft.com/office/drawing/2014/main" id="{764F3D11-5EC1-4085-B12D-8856914B7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62" y="422620"/>
            <a:ext cx="1477052" cy="137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nstagram – what are the issues? | Parent Zone">
            <a:extLst>
              <a:ext uri="{FF2B5EF4-FFF2-40B4-BE49-F238E27FC236}">
                <a16:creationId xmlns:a16="http://schemas.microsoft.com/office/drawing/2014/main" id="{DA6E4685-F032-47BB-85CA-7FCE22CE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570" y="2045668"/>
            <a:ext cx="1771149" cy="17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21B023-CFAB-4CA8-A5A4-ED76DF27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03" y="3365514"/>
            <a:ext cx="1369283" cy="136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Make a Website with Javascript, HTML and CSS - Skywell Software">
            <a:extLst>
              <a:ext uri="{FF2B5EF4-FFF2-40B4-BE49-F238E27FC236}">
                <a16:creationId xmlns:a16="http://schemas.microsoft.com/office/drawing/2014/main" id="{10BC04A9-49F3-4572-9B56-C3988517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21" y="1048764"/>
            <a:ext cx="3351024" cy="22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1457-F51F-42D6-B541-DF373B83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46" y="108563"/>
            <a:ext cx="5471669" cy="1421175"/>
          </a:xfrm>
        </p:spPr>
        <p:txBody>
          <a:bodyPr/>
          <a:lstStyle/>
          <a:p>
            <a:r>
              <a:rPr lang="en-US" sz="4000" dirty="0"/>
              <a:t>Now it’s time to show you our site!</a:t>
            </a:r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F39D5E0C-59CA-4146-ADFA-9FA96775C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65224" y="487726"/>
            <a:ext cx="2236424" cy="22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536D9B94-BEA7-4931-A0FB-A65F0477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02" r="402"/>
          <a:stretch/>
        </p:blipFill>
        <p:spPr bwMode="auto">
          <a:xfrm>
            <a:off x="579088" y="1718745"/>
            <a:ext cx="7560201" cy="276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9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E44A-F51F-49A5-8D15-4A07CED0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62987"/>
            <a:ext cx="7293935" cy="1845943"/>
          </a:xfrm>
        </p:spPr>
        <p:txBody>
          <a:bodyPr/>
          <a:lstStyle/>
          <a:p>
            <a:r>
              <a:rPr lang="en-US" sz="62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521684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53</Words>
  <Application>Microsoft Office PowerPoint</Application>
  <PresentationFormat>On-screen Show (16:9)</PresentationFormat>
  <Paragraphs>24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Staatliches</vt:lpstr>
      <vt:lpstr>Lato</vt:lpstr>
      <vt:lpstr>Montserrat Black</vt:lpstr>
      <vt:lpstr>Roboto Condensed Light</vt:lpstr>
      <vt:lpstr>Montserrat ExtraBold</vt:lpstr>
      <vt:lpstr>Arial</vt:lpstr>
      <vt:lpstr>Freesia Pitch Deck by Slidesgo</vt:lpstr>
      <vt:lpstr>Team Immortals</vt:lpstr>
      <vt:lpstr>Our team</vt:lpstr>
      <vt:lpstr>Stages of realization</vt:lpstr>
      <vt:lpstr>Used technologies </vt:lpstr>
      <vt:lpstr>Now it’s time to show you our site!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Immortals</dc:title>
  <dc:creator>Карина</dc:creator>
  <cp:lastModifiedBy>Yoana Agafonova</cp:lastModifiedBy>
  <cp:revision>12</cp:revision>
  <dcterms:modified xsi:type="dcterms:W3CDTF">2021-04-25T10:11:34Z</dcterms:modified>
</cp:coreProperties>
</file>